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6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1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7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6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5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8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7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4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1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057CB-77CC-46B0-A853-D400256311A7}" type="datetimeFigureOut">
              <a:rPr lang="en-US" smtClean="0"/>
              <a:t>5/20/19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4B6D-08D5-432F-AB08-C276A50C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9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Barclay@und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BC8014-E3C9-493E-AE17-DE18B93DF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49" y="780655"/>
            <a:ext cx="2813747" cy="3261168"/>
          </a:xfrm>
        </p:spPr>
        <p:txBody>
          <a:bodyPr>
            <a:normAutofit/>
          </a:bodyPr>
          <a:lstStyle/>
          <a:p>
            <a:r>
              <a:rPr lang="en-US" sz="2100">
                <a:solidFill>
                  <a:srgbClr val="FFFFFF"/>
                </a:solidFill>
              </a:rPr>
              <a:t>TruServe Questions/Comments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63782" y="458922"/>
            <a:ext cx="1603552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63782" y="2469002"/>
            <a:ext cx="1609521" cy="1898903"/>
          </a:xfrm>
          <a:prstGeom prst="rect">
            <a:avLst/>
          </a:prstGeom>
          <a:solidFill>
            <a:srgbClr val="FDB71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069739B-2A91-4FAD-9070-4EE14046F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90" y="5003443"/>
            <a:ext cx="5006339" cy="90476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418-AE10-4A30-8947-1B03AC38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229" y="900442"/>
            <a:ext cx="2635566" cy="504841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100"/>
              <a:t>Mark Barclay, MS</a:t>
            </a:r>
          </a:p>
          <a:p>
            <a:pPr marL="0" indent="0">
              <a:buNone/>
            </a:pPr>
            <a:r>
              <a:rPr lang="en-US" sz="2100"/>
              <a:t>TruServe Coordinator</a:t>
            </a:r>
          </a:p>
          <a:p>
            <a:pPr marL="0" indent="0">
              <a:buNone/>
            </a:pPr>
            <a:r>
              <a:rPr lang="en-US" sz="2100"/>
              <a:t>UND Center for Rural Health</a:t>
            </a:r>
          </a:p>
          <a:p>
            <a:pPr marL="0" indent="0">
              <a:buNone/>
            </a:pPr>
            <a:r>
              <a:rPr lang="en-US" sz="2100">
                <a:hlinkClick r:id="rId3"/>
              </a:rPr>
              <a:t>Mark.Barclay@und.edu</a:t>
            </a:r>
            <a:endParaRPr lang="en-US" sz="2100"/>
          </a:p>
          <a:p>
            <a:pPr marL="0" indent="0">
              <a:buNone/>
            </a:pPr>
            <a:r>
              <a:rPr lang="en-US" sz="2100"/>
              <a:t>701-777-2094</a:t>
            </a:r>
          </a:p>
        </p:txBody>
      </p:sp>
    </p:spTree>
    <p:extLst>
      <p:ext uri="{BB962C8B-B14F-4D97-AF65-F5344CB8AC3E}">
        <p14:creationId xmlns:p14="http://schemas.microsoft.com/office/powerpoint/2010/main" val="169704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TruServe Questions/Comments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TruServe Questions/Comments</dc:title>
  <dc:creator>Chris Sayers</dc:creator>
  <cp:lastModifiedBy>Chris Sayers</cp:lastModifiedBy>
  <cp:revision>1</cp:revision>
  <dcterms:created xsi:type="dcterms:W3CDTF">2019-05-20T15:34:09Z</dcterms:created>
  <dcterms:modified xsi:type="dcterms:W3CDTF">2019-05-20T15:34:29Z</dcterms:modified>
</cp:coreProperties>
</file>